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2" r:id="rId5"/>
    <p:sldId id="264" r:id="rId6"/>
    <p:sldId id="265" r:id="rId7"/>
    <p:sldId id="266" r:id="rId8"/>
    <p:sldId id="267" r:id="rId9"/>
    <p:sldId id="259" r:id="rId10"/>
    <p:sldId id="261" r:id="rId11"/>
    <p:sldId id="260" r:id="rId12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40" d="100"/>
          <a:sy n="140" d="100"/>
        </p:scale>
        <p:origin x="156" y="35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4455629-404E-76F8-CCAF-C6E948C0D6BC}"/>
              </a:ext>
            </a:extLst>
          </p:cNvPr>
          <p:cNvSpPr/>
          <p:nvPr/>
        </p:nvSpPr>
        <p:spPr bwMode="auto">
          <a:xfrm>
            <a:off x="6180413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7" title="Group 2087327242.png"/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E20B-6AA9-E170-BF88-EEE78A5A7D0E}"/>
              </a:ext>
            </a:extLst>
          </p:cNvPr>
          <p:cNvSpPr txBox="1"/>
          <p:nvPr/>
        </p:nvSpPr>
        <p:spPr>
          <a:xfrm>
            <a:off x="609600" y="1003300"/>
            <a:ext cx="769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Минимальное время отклика на получение данных от сущностей участвующих в операциях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Формирование аналитической отчетности о всех видах операций.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4157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4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Высокий уровень надежности и безопасности предлагаемого решения</a:t>
            </a:r>
          </a:p>
          <a:p>
            <a:pPr marL="342900" indent="-342900"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Ограничения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Недостаточно информации для выявления нефункциональных требований по использованию ЦР.</a:t>
            </a:r>
          </a:p>
          <a:p>
            <a:pPr marL="342900" indent="-342900">
              <a:buFont typeface="Arial"/>
              <a:buAutoNum type="arabicPeriod"/>
            </a:pPr>
            <a:endParaRPr lang="ru-RU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3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</TotalTime>
  <Words>385</Words>
  <Application>Microsoft Office PowerPoint</Application>
  <DocSecurity>0</DocSecurity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Grigorii Shelepov</cp:lastModifiedBy>
  <cp:revision>5</cp:revision>
  <dcterms:modified xsi:type="dcterms:W3CDTF">2025-05-22T09:49:59Z</dcterms:modified>
  <cp:category/>
  <dc:identifier/>
  <cp:contentStatus/>
  <dc:language/>
  <cp:version/>
</cp:coreProperties>
</file>